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38" r:id="rId3"/>
    <p:sldId id="287" r:id="rId4"/>
    <p:sldId id="259" r:id="rId5"/>
    <p:sldId id="263" r:id="rId6"/>
    <p:sldId id="351" r:id="rId7"/>
    <p:sldId id="369" r:id="rId8"/>
    <p:sldId id="370" r:id="rId9"/>
    <p:sldId id="373" r:id="rId10"/>
    <p:sldId id="368" r:id="rId11"/>
    <p:sldId id="329" r:id="rId12"/>
    <p:sldId id="372" r:id="rId13"/>
    <p:sldId id="371" r:id="rId14"/>
    <p:sldId id="282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525D0-2556-4E68-AFB5-FC455CA95967}" v="434" dt="2019-05-27T10:39:24.7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5199" autoAdjust="0"/>
  </p:normalViewPr>
  <p:slideViewPr>
    <p:cSldViewPr snapToGrid="0">
      <p:cViewPr>
        <p:scale>
          <a:sx n="66" d="100"/>
          <a:sy n="66" d="100"/>
        </p:scale>
        <p:origin x="2558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Rogala" userId="879f120d197dab03" providerId="LiveId" clId="{08E941E6-EBF5-134B-BDA8-5B8C64432581}"/>
    <pc:docChg chg="modSld sldOrd">
      <pc:chgData name="Piotr Rogala" userId="879f120d197dab03" providerId="LiveId" clId="{08E941E6-EBF5-134B-BDA8-5B8C64432581}" dt="2019-05-27T20:39:23.871" v="25" actId="1076"/>
      <pc:docMkLst>
        <pc:docMk/>
      </pc:docMkLst>
      <pc:sldChg chg="ord">
        <pc:chgData name="Piotr Rogala" userId="879f120d197dab03" providerId="LiveId" clId="{08E941E6-EBF5-134B-BDA8-5B8C64432581}" dt="2019-05-27T20:39:23.871" v="25" actId="1076"/>
        <pc:sldMkLst>
          <pc:docMk/>
          <pc:sldMk cId="3119593997" sldId="282"/>
        </pc:sldMkLst>
      </pc:sldChg>
      <pc:sldChg chg="modSp">
        <pc:chgData name="Piotr Rogala" userId="879f120d197dab03" providerId="LiveId" clId="{08E941E6-EBF5-134B-BDA8-5B8C64432581}" dt="2019-05-27T20:39:05.151" v="24" actId="20577"/>
        <pc:sldMkLst>
          <pc:docMk/>
          <pc:sldMk cId="1020289211" sldId="373"/>
        </pc:sldMkLst>
        <pc:spChg chg="mod">
          <ac:chgData name="Piotr Rogala" userId="879f120d197dab03" providerId="LiveId" clId="{08E941E6-EBF5-134B-BDA8-5B8C64432581}" dt="2019-05-27T20:39:05.151" v="24" actId="20577"/>
          <ac:spMkLst>
            <pc:docMk/>
            <pc:sldMk cId="1020289211" sldId="373"/>
            <ac:spMk id="5" creationId="{5F52B4B9-C92B-4D1E-85D5-2B821D302267}"/>
          </ac:spMkLst>
        </pc:spChg>
      </pc:sldChg>
    </pc:docChg>
  </pc:docChgLst>
  <pc:docChgLst>
    <pc:chgData name="Piotr Rogala" userId="879f120d197dab03" providerId="LiveId" clId="{9584A5D2-2D79-429F-8AA6-D483A66CA626}"/>
  </pc:docChgLst>
  <pc:docChgLst>
    <pc:chgData name="Piotr Rogala" userId="879f120d197dab03" providerId="Windows Live" clId="Web-{614B0E6B-9BAF-4528-8730-4D6E6295BB75}"/>
    <pc:docChg chg="addSld modSld">
      <pc:chgData name="Piotr Rogala" userId="879f120d197dab03" providerId="Windows Live" clId="Web-{614B0E6B-9BAF-4528-8730-4D6E6295BB75}" dt="2019-02-26T09:00:41.354" v="43" actId="20577"/>
      <pc:docMkLst>
        <pc:docMk/>
      </pc:docMkLst>
      <pc:sldChg chg="addSp delSp modSp new">
        <pc:chgData name="Piotr Rogala" userId="879f120d197dab03" providerId="Windows Live" clId="Web-{614B0E6B-9BAF-4528-8730-4D6E6295BB75}" dt="2019-02-26T08:51:27.432" v="5" actId="1076"/>
        <pc:sldMkLst>
          <pc:docMk/>
          <pc:sldMk cId="3012052870" sldId="370"/>
        </pc:sldMkLst>
        <pc:spChg chg="del">
          <ac:chgData name="Piotr Rogala" userId="879f120d197dab03" providerId="Windows Live" clId="Web-{614B0E6B-9BAF-4528-8730-4D6E6295BB75}" dt="2019-02-26T08:51:13.041" v="1"/>
          <ac:spMkLst>
            <pc:docMk/>
            <pc:sldMk cId="3012052870" sldId="370"/>
            <ac:spMk id="3" creationId="{DAB89EC3-4B92-4F3B-89A9-DC8C5E99CD3C}"/>
          </ac:spMkLst>
        </pc:spChg>
        <pc:picChg chg="add mod ord">
          <ac:chgData name="Piotr Rogala" userId="879f120d197dab03" providerId="Windows Live" clId="Web-{614B0E6B-9BAF-4528-8730-4D6E6295BB75}" dt="2019-02-26T08:51:27.432" v="5" actId="1076"/>
          <ac:picMkLst>
            <pc:docMk/>
            <pc:sldMk cId="3012052870" sldId="370"/>
            <ac:picMk id="4" creationId="{89068FC9-A461-490D-A1FD-6216993372D3}"/>
          </ac:picMkLst>
        </pc:picChg>
      </pc:sldChg>
    </pc:docChg>
  </pc:docChgLst>
  <pc:docChgLst>
    <pc:chgData name="Piotr Rogala" userId="879f120d197dab03" providerId="LiveId" clId="{4CB525D0-2556-4E68-AFB5-FC455CA95967}"/>
    <pc:docChg chg="undo custSel addSld delSld modSld sldOrd">
      <pc:chgData name="Piotr Rogala" userId="879f120d197dab03" providerId="LiveId" clId="{4CB525D0-2556-4E68-AFB5-FC455CA95967}" dt="2019-05-27T10:39:24.712" v="431" actId="1035"/>
      <pc:docMkLst>
        <pc:docMk/>
      </pc:docMkLst>
      <pc:sldChg chg="modSp">
        <pc:chgData name="Piotr Rogala" userId="879f120d197dab03" providerId="LiveId" clId="{4CB525D0-2556-4E68-AFB5-FC455CA95967}" dt="2019-05-27T09:49:52.366" v="1" actId="20577"/>
        <pc:sldMkLst>
          <pc:docMk/>
          <pc:sldMk cId="3640714703" sldId="256"/>
        </pc:sldMkLst>
        <pc:spChg chg="mod">
          <ac:chgData name="Piotr Rogala" userId="879f120d197dab03" providerId="LiveId" clId="{4CB525D0-2556-4E68-AFB5-FC455CA95967}" dt="2019-05-27T09:49:52.366" v="1" actId="20577"/>
          <ac:spMkLst>
            <pc:docMk/>
            <pc:sldMk cId="3640714703" sldId="256"/>
            <ac:spMk id="2" creationId="{00000000-0000-0000-0000-000000000000}"/>
          </ac:spMkLst>
        </pc:spChg>
      </pc:sldChg>
      <pc:sldChg chg="modSp">
        <pc:chgData name="Piotr Rogala" userId="879f120d197dab03" providerId="LiveId" clId="{4CB525D0-2556-4E68-AFB5-FC455CA95967}" dt="2019-05-27T10:10:20.386" v="44" actId="20577"/>
        <pc:sldMkLst>
          <pc:docMk/>
          <pc:sldMk cId="870940583" sldId="259"/>
        </pc:sldMkLst>
        <pc:spChg chg="mod">
          <ac:chgData name="Piotr Rogala" userId="879f120d197dab03" providerId="LiveId" clId="{4CB525D0-2556-4E68-AFB5-FC455CA95967}" dt="2019-05-27T10:10:20.386" v="44" actId="20577"/>
          <ac:spMkLst>
            <pc:docMk/>
            <pc:sldMk cId="870940583" sldId="259"/>
            <ac:spMk id="3" creationId="{00000000-0000-0000-0000-000000000000}"/>
          </ac:spMkLst>
        </pc:spChg>
      </pc:sldChg>
      <pc:sldChg chg="addSp delSp modSp">
        <pc:chgData name="Piotr Rogala" userId="879f120d197dab03" providerId="LiveId" clId="{4CB525D0-2556-4E68-AFB5-FC455CA95967}" dt="2019-05-27T10:29:40.856" v="270" actId="14100"/>
        <pc:sldMkLst>
          <pc:docMk/>
          <pc:sldMk cId="3119593997" sldId="282"/>
        </pc:sldMkLst>
        <pc:picChg chg="del">
          <ac:chgData name="Piotr Rogala" userId="879f120d197dab03" providerId="LiveId" clId="{4CB525D0-2556-4E68-AFB5-FC455CA95967}" dt="2019-05-27T10:28:19.740" v="252" actId="478"/>
          <ac:picMkLst>
            <pc:docMk/>
            <pc:sldMk cId="3119593997" sldId="282"/>
            <ac:picMk id="3" creationId="{A3A50257-B006-410C-B70D-65C7EA4DC116}"/>
          </ac:picMkLst>
        </pc:picChg>
        <pc:picChg chg="add mod">
          <ac:chgData name="Piotr Rogala" userId="879f120d197dab03" providerId="LiveId" clId="{4CB525D0-2556-4E68-AFB5-FC455CA95967}" dt="2019-05-27T10:29:40.856" v="270" actId="14100"/>
          <ac:picMkLst>
            <pc:docMk/>
            <pc:sldMk cId="3119593997" sldId="282"/>
            <ac:picMk id="4" creationId="{703C3540-15F3-4DD4-91FC-33E3C26C2B85}"/>
          </ac:picMkLst>
        </pc:picChg>
        <pc:picChg chg="add del mod">
          <ac:chgData name="Piotr Rogala" userId="879f120d197dab03" providerId="LiveId" clId="{4CB525D0-2556-4E68-AFB5-FC455CA95967}" dt="2019-05-27T10:29:18.033" v="263"/>
          <ac:picMkLst>
            <pc:docMk/>
            <pc:sldMk cId="3119593997" sldId="282"/>
            <ac:picMk id="6" creationId="{26C29DCA-7B1A-4D93-8372-54807493A57D}"/>
          </ac:picMkLst>
        </pc:picChg>
        <pc:picChg chg="add del mod">
          <ac:chgData name="Piotr Rogala" userId="879f120d197dab03" providerId="LiveId" clId="{4CB525D0-2556-4E68-AFB5-FC455CA95967}" dt="2019-05-27T10:29:04.542" v="260"/>
          <ac:picMkLst>
            <pc:docMk/>
            <pc:sldMk cId="3119593997" sldId="282"/>
            <ac:picMk id="8" creationId="{1B783DCB-DA4E-449C-9B7E-B58C4967B4BE}"/>
          </ac:picMkLst>
        </pc:picChg>
      </pc:sldChg>
      <pc:sldChg chg="addSp delSp modSp">
        <pc:chgData name="Piotr Rogala" userId="879f120d197dab03" providerId="LiveId" clId="{4CB525D0-2556-4E68-AFB5-FC455CA95967}" dt="2019-05-27T10:09:42.663" v="13" actId="20577"/>
        <pc:sldMkLst>
          <pc:docMk/>
          <pc:sldMk cId="2071354196" sldId="287"/>
        </pc:sldMkLst>
        <pc:spChg chg="mod">
          <ac:chgData name="Piotr Rogala" userId="879f120d197dab03" providerId="LiveId" clId="{4CB525D0-2556-4E68-AFB5-FC455CA95967}" dt="2019-05-27T10:09:42.663" v="13" actId="20577"/>
          <ac:spMkLst>
            <pc:docMk/>
            <pc:sldMk cId="2071354196" sldId="287"/>
            <ac:spMk id="2" creationId="{00000000-0000-0000-0000-000000000000}"/>
          </ac:spMkLst>
        </pc:spChg>
        <pc:picChg chg="add mod">
          <ac:chgData name="Piotr Rogala" userId="879f120d197dab03" providerId="LiveId" clId="{4CB525D0-2556-4E68-AFB5-FC455CA95967}" dt="2019-05-27T10:09:39.459" v="11" actId="1076"/>
          <ac:picMkLst>
            <pc:docMk/>
            <pc:sldMk cId="2071354196" sldId="287"/>
            <ac:picMk id="5" creationId="{2ECBCF25-C74B-4CB6-BD3A-D9DC6DDB3CAF}"/>
          </ac:picMkLst>
        </pc:picChg>
        <pc:picChg chg="del">
          <ac:chgData name="Piotr Rogala" userId="879f120d197dab03" providerId="LiveId" clId="{4CB525D0-2556-4E68-AFB5-FC455CA95967}" dt="2019-05-27T10:09:23.732" v="5" actId="478"/>
          <ac:picMkLst>
            <pc:docMk/>
            <pc:sldMk cId="2071354196" sldId="287"/>
            <ac:picMk id="1026" creationId="{03C1476E-6E82-4BD7-8ED5-8502C15CBB74}"/>
          </ac:picMkLst>
        </pc:picChg>
        <pc:picChg chg="del">
          <ac:chgData name="Piotr Rogala" userId="879f120d197dab03" providerId="LiveId" clId="{4CB525D0-2556-4E68-AFB5-FC455CA95967}" dt="2019-05-27T10:08:50.844" v="2" actId="478"/>
          <ac:picMkLst>
            <pc:docMk/>
            <pc:sldMk cId="2071354196" sldId="287"/>
            <ac:picMk id="1028" creationId="{00000000-0000-0000-0000-000000000000}"/>
          </ac:picMkLst>
        </pc:picChg>
      </pc:sldChg>
      <pc:sldChg chg="addSp delSp modSp">
        <pc:chgData name="Piotr Rogala" userId="879f120d197dab03" providerId="LiveId" clId="{4CB525D0-2556-4E68-AFB5-FC455CA95967}" dt="2019-05-27T10:25:46.704" v="251" actId="1038"/>
        <pc:sldMkLst>
          <pc:docMk/>
          <pc:sldMk cId="2542791163" sldId="329"/>
        </pc:sldMkLst>
        <pc:spChg chg="mod">
          <ac:chgData name="Piotr Rogala" userId="879f120d197dab03" providerId="LiveId" clId="{4CB525D0-2556-4E68-AFB5-FC455CA95967}" dt="2019-05-27T10:25:28.184" v="243" actId="1038"/>
          <ac:spMkLst>
            <pc:docMk/>
            <pc:sldMk cId="2542791163" sldId="329"/>
            <ac:spMk id="2" creationId="{E6CB7E9A-1437-4E69-8CDC-884960385F31}"/>
          </ac:spMkLst>
        </pc:spChg>
        <pc:picChg chg="add mod">
          <ac:chgData name="Piotr Rogala" userId="879f120d197dab03" providerId="LiveId" clId="{4CB525D0-2556-4E68-AFB5-FC455CA95967}" dt="2019-05-27T10:24:20.798" v="64" actId="1076"/>
          <ac:picMkLst>
            <pc:docMk/>
            <pc:sldMk cId="2542791163" sldId="329"/>
            <ac:picMk id="3" creationId="{4C20868B-E201-4331-A218-D11FE794AF6B}"/>
          </ac:picMkLst>
        </pc:picChg>
        <pc:picChg chg="del">
          <ac:chgData name="Piotr Rogala" userId="879f120d197dab03" providerId="LiveId" clId="{4CB525D0-2556-4E68-AFB5-FC455CA95967}" dt="2019-05-27T10:23:48.553" v="59" actId="478"/>
          <ac:picMkLst>
            <pc:docMk/>
            <pc:sldMk cId="2542791163" sldId="329"/>
            <ac:picMk id="11" creationId="{697F9154-A7F3-459B-BFF4-01D1C5FF8B6C}"/>
          </ac:picMkLst>
        </pc:picChg>
        <pc:cxnChg chg="mod">
          <ac:chgData name="Piotr Rogala" userId="879f120d197dab03" providerId="LiveId" clId="{4CB525D0-2556-4E68-AFB5-FC455CA95967}" dt="2019-05-27T10:25:43.516" v="244" actId="14100"/>
          <ac:cxnSpMkLst>
            <pc:docMk/>
            <pc:sldMk cId="2542791163" sldId="329"/>
            <ac:cxnSpMk id="6" creationId="{4B0C9696-601F-44C2-9B4B-84FD56C63DC9}"/>
          </ac:cxnSpMkLst>
        </pc:cxnChg>
        <pc:cxnChg chg="mod">
          <ac:chgData name="Piotr Rogala" userId="879f120d197dab03" providerId="LiveId" clId="{4CB525D0-2556-4E68-AFB5-FC455CA95967}" dt="2019-05-27T10:25:46.704" v="251" actId="1038"/>
          <ac:cxnSpMkLst>
            <pc:docMk/>
            <pc:sldMk cId="2542791163" sldId="329"/>
            <ac:cxnSpMk id="8" creationId="{692488F0-320A-4244-BDC3-89B461FA9C3E}"/>
          </ac:cxnSpMkLst>
        </pc:cxnChg>
      </pc:sldChg>
      <pc:sldChg chg="del">
        <pc:chgData name="Piotr Rogala" userId="879f120d197dab03" providerId="LiveId" clId="{4CB525D0-2556-4E68-AFB5-FC455CA95967}" dt="2019-05-27T10:14:33.308" v="58" actId="2696"/>
        <pc:sldMkLst>
          <pc:docMk/>
          <pc:sldMk cId="1684860627" sldId="335"/>
        </pc:sldMkLst>
      </pc:sldChg>
      <pc:sldChg chg="addSp delSp modSp">
        <pc:chgData name="Piotr Rogala" userId="879f120d197dab03" providerId="LiveId" clId="{4CB525D0-2556-4E68-AFB5-FC455CA95967}" dt="2019-05-27T10:14:16.919" v="56" actId="1076"/>
        <pc:sldMkLst>
          <pc:docMk/>
          <pc:sldMk cId="3012052870" sldId="370"/>
        </pc:sldMkLst>
        <pc:spChg chg="add mod">
          <ac:chgData name="Piotr Rogala" userId="879f120d197dab03" providerId="LiveId" clId="{4CB525D0-2556-4E68-AFB5-FC455CA95967}" dt="2019-05-27T10:14:07.314" v="55" actId="14100"/>
          <ac:spMkLst>
            <pc:docMk/>
            <pc:sldMk cId="3012052870" sldId="370"/>
            <ac:spMk id="5" creationId="{5BF60CC8-5B2A-48EE-9BC6-6C0F8D8344DE}"/>
          </ac:spMkLst>
        </pc:spChg>
        <pc:picChg chg="del">
          <ac:chgData name="Piotr Rogala" userId="879f120d197dab03" providerId="LiveId" clId="{4CB525D0-2556-4E68-AFB5-FC455CA95967}" dt="2019-05-27T10:12:07.141" v="45" actId="478"/>
          <ac:picMkLst>
            <pc:docMk/>
            <pc:sldMk cId="3012052870" sldId="370"/>
            <ac:picMk id="4" creationId="{89068FC9-A461-490D-A1FD-6216993372D3}"/>
          </ac:picMkLst>
        </pc:picChg>
        <pc:picChg chg="add mod">
          <ac:chgData name="Piotr Rogala" userId="879f120d197dab03" providerId="LiveId" clId="{4CB525D0-2556-4E68-AFB5-FC455CA95967}" dt="2019-05-27T10:14:16.919" v="56" actId="1076"/>
          <ac:picMkLst>
            <pc:docMk/>
            <pc:sldMk cId="3012052870" sldId="370"/>
            <ac:picMk id="1026" creationId="{16A53AE6-ABE3-42A1-A9F8-CF5D06B5AAFC}"/>
          </ac:picMkLst>
        </pc:picChg>
      </pc:sldChg>
      <pc:sldChg chg="addSp modSp add">
        <pc:chgData name="Piotr Rogala" userId="879f120d197dab03" providerId="LiveId" clId="{4CB525D0-2556-4E68-AFB5-FC455CA95967}" dt="2019-05-27T10:30:22.135" v="272" actId="1076"/>
        <pc:sldMkLst>
          <pc:docMk/>
          <pc:sldMk cId="2781575145" sldId="371"/>
        </pc:sldMkLst>
        <pc:picChg chg="add mod">
          <ac:chgData name="Piotr Rogala" userId="879f120d197dab03" providerId="LiveId" clId="{4CB525D0-2556-4E68-AFB5-FC455CA95967}" dt="2019-05-27T10:30:22.135" v="272" actId="1076"/>
          <ac:picMkLst>
            <pc:docMk/>
            <pc:sldMk cId="2781575145" sldId="371"/>
            <ac:picMk id="4" creationId="{C40DB0AF-27F8-468A-80E1-C752303A766F}"/>
          </ac:picMkLst>
        </pc:picChg>
      </pc:sldChg>
      <pc:sldChg chg="del">
        <pc:chgData name="Piotr Rogala" userId="879f120d197dab03" providerId="LiveId" clId="{4CB525D0-2556-4E68-AFB5-FC455CA95967}" dt="2019-05-27T10:14:25.379" v="57" actId="2696"/>
        <pc:sldMkLst>
          <pc:docMk/>
          <pc:sldMk cId="3325925826" sldId="371"/>
        </pc:sldMkLst>
      </pc:sldChg>
      <pc:sldChg chg="addSp delSp modSp add del">
        <pc:chgData name="Piotr Rogala" userId="879f120d197dab03" providerId="LiveId" clId="{4CB525D0-2556-4E68-AFB5-FC455CA95967}" dt="2019-05-27T10:09:47.528" v="14" actId="2696"/>
        <pc:sldMkLst>
          <pc:docMk/>
          <pc:sldMk cId="787551996" sldId="372"/>
        </pc:sldMkLst>
        <pc:spChg chg="del">
          <ac:chgData name="Piotr Rogala" userId="879f120d197dab03" providerId="LiveId" clId="{4CB525D0-2556-4E68-AFB5-FC455CA95967}" dt="2019-05-27T10:09:19.474" v="4" actId="931"/>
          <ac:spMkLst>
            <pc:docMk/>
            <pc:sldMk cId="787551996" sldId="372"/>
            <ac:spMk id="3" creationId="{EEECB9A2-34D8-4D10-B695-540EE34A6D63}"/>
          </ac:spMkLst>
        </pc:spChg>
        <pc:picChg chg="add mod">
          <ac:chgData name="Piotr Rogala" userId="879f120d197dab03" providerId="LiveId" clId="{4CB525D0-2556-4E68-AFB5-FC455CA95967}" dt="2019-05-27T10:09:19.474" v="4" actId="931"/>
          <ac:picMkLst>
            <pc:docMk/>
            <pc:sldMk cId="787551996" sldId="372"/>
            <ac:picMk id="5" creationId="{C9110EF5-CD46-4F7F-B6B2-61D3CDB13276}"/>
          </ac:picMkLst>
        </pc:picChg>
      </pc:sldChg>
      <pc:sldChg chg="addSp modSp add ord">
        <pc:chgData name="Piotr Rogala" userId="879f120d197dab03" providerId="LiveId" clId="{4CB525D0-2556-4E68-AFB5-FC455CA95967}" dt="2019-05-27T10:30:01.583" v="271" actId="1076"/>
        <pc:sldMkLst>
          <pc:docMk/>
          <pc:sldMk cId="950824895" sldId="372"/>
        </pc:sldMkLst>
        <pc:picChg chg="add mod">
          <ac:chgData name="Piotr Rogala" userId="879f120d197dab03" providerId="LiveId" clId="{4CB525D0-2556-4E68-AFB5-FC455CA95967}" dt="2019-05-27T10:30:01.583" v="271" actId="1076"/>
          <ac:picMkLst>
            <pc:docMk/>
            <pc:sldMk cId="950824895" sldId="372"/>
            <ac:picMk id="4" creationId="{F0B353D8-252C-4381-BD86-D4D4380AD2D4}"/>
          </ac:picMkLst>
        </pc:picChg>
      </pc:sldChg>
      <pc:sldChg chg="addSp delSp modSp add">
        <pc:chgData name="Piotr Rogala" userId="879f120d197dab03" providerId="LiveId" clId="{4CB525D0-2556-4E68-AFB5-FC455CA95967}" dt="2019-05-27T10:39:24.712" v="431" actId="1035"/>
        <pc:sldMkLst>
          <pc:docMk/>
          <pc:sldMk cId="1020289211" sldId="373"/>
        </pc:sldMkLst>
        <pc:spChg chg="del mod">
          <ac:chgData name="Piotr Rogala" userId="879f120d197dab03" providerId="LiveId" clId="{4CB525D0-2556-4E68-AFB5-FC455CA95967}" dt="2019-05-27T10:32:22.357" v="306" actId="478"/>
          <ac:spMkLst>
            <pc:docMk/>
            <pc:sldMk cId="1020289211" sldId="373"/>
            <ac:spMk id="2" creationId="{E0C3995C-1680-4C03-B2E6-0BC8F7ED9C01}"/>
          </ac:spMkLst>
        </pc:spChg>
        <pc:spChg chg="mod">
          <ac:chgData name="Piotr Rogala" userId="879f120d197dab03" providerId="LiveId" clId="{4CB525D0-2556-4E68-AFB5-FC455CA95967}" dt="2019-05-27T10:39:09.621" v="416" actId="1076"/>
          <ac:spMkLst>
            <pc:docMk/>
            <pc:sldMk cId="1020289211" sldId="373"/>
            <ac:spMk id="3" creationId="{BBB00F31-6803-4399-81D9-A56CF9CFB544}"/>
          </ac:spMkLst>
        </pc:spChg>
        <pc:spChg chg="add del">
          <ac:chgData name="Piotr Rogala" userId="879f120d197dab03" providerId="LiveId" clId="{4CB525D0-2556-4E68-AFB5-FC455CA95967}" dt="2019-05-27T10:30:55.700" v="275"/>
          <ac:spMkLst>
            <pc:docMk/>
            <pc:sldMk cId="1020289211" sldId="373"/>
            <ac:spMk id="4" creationId="{7F2FC971-DCE0-474B-A7D6-6C32A85FC7DA}"/>
          </ac:spMkLst>
        </pc:spChg>
        <pc:spChg chg="add mod">
          <ac:chgData name="Piotr Rogala" userId="879f120d197dab03" providerId="LiveId" clId="{4CB525D0-2556-4E68-AFB5-FC455CA95967}" dt="2019-05-27T10:34:11.787" v="398" actId="14838"/>
          <ac:spMkLst>
            <pc:docMk/>
            <pc:sldMk cId="1020289211" sldId="373"/>
            <ac:spMk id="5" creationId="{5F52B4B9-C92B-4D1E-85D5-2B821D302267}"/>
          </ac:spMkLst>
        </pc:spChg>
        <pc:graphicFrameChg chg="add del mod">
          <ac:chgData name="Piotr Rogala" userId="879f120d197dab03" providerId="LiveId" clId="{4CB525D0-2556-4E68-AFB5-FC455CA95967}" dt="2019-05-27T10:37:30.562" v="405" actId="478"/>
          <ac:graphicFrameMkLst>
            <pc:docMk/>
            <pc:sldMk cId="1020289211" sldId="373"/>
            <ac:graphicFrameMk id="6" creationId="{7BAB11ED-71DF-404E-83BF-86C8BA455165}"/>
          </ac:graphicFrameMkLst>
        </pc:graphicFrameChg>
        <pc:picChg chg="add mod ord">
          <ac:chgData name="Piotr Rogala" userId="879f120d197dab03" providerId="LiveId" clId="{4CB525D0-2556-4E68-AFB5-FC455CA95967}" dt="2019-05-27T10:39:24.712" v="431" actId="1035"/>
          <ac:picMkLst>
            <pc:docMk/>
            <pc:sldMk cId="1020289211" sldId="373"/>
            <ac:picMk id="8" creationId="{DCB249DB-1448-4018-B049-6277B93F3597}"/>
          </ac:picMkLst>
        </pc:picChg>
        <pc:picChg chg="add del">
          <ac:chgData name="Piotr Rogala" userId="879f120d197dab03" providerId="LiveId" clId="{4CB525D0-2556-4E68-AFB5-FC455CA95967}" dt="2019-05-27T10:30:55.700" v="275"/>
          <ac:picMkLst>
            <pc:docMk/>
            <pc:sldMk cId="1020289211" sldId="373"/>
            <ac:picMk id="2050" creationId="{9FBB4922-5EE9-4F47-AEB0-DEE03A281E03}"/>
          </ac:picMkLst>
        </pc:picChg>
        <pc:picChg chg="add del mod">
          <ac:chgData name="Piotr Rogala" userId="879f120d197dab03" providerId="LiveId" clId="{4CB525D0-2556-4E68-AFB5-FC455CA95967}" dt="2019-05-27T10:35:39.098" v="402" actId="478"/>
          <ac:picMkLst>
            <pc:docMk/>
            <pc:sldMk cId="1020289211" sldId="373"/>
            <ac:picMk id="2052" creationId="{B737D471-5C86-4E5C-8A4B-26F2BE0BDD37}"/>
          </ac:picMkLst>
        </pc:picChg>
      </pc:sldChg>
    </pc:docChg>
  </pc:docChgLst>
  <pc:docChgLst>
    <pc:chgData name="Piotr Rogala" userId="879f120d197dab03" providerId="LiveId" clId="{FD52BFD6-486F-4DB7-8CAA-A1BEAB30650B}"/>
  </pc:docChgLst>
  <pc:docChgLst>
    <pc:chgData name="Piotr Rogala" userId="879f120d197dab03" providerId="LiveId" clId="{087832C8-CFED-4AD0-8944-7BAF1765FD69}"/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9574-45D6-4E8B-8DAA-A9AFFB2692F0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09C53-9324-49EA-BE47-5BC3C1A7610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097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8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D09C53-9324-49EA-BE47-5BC3C1A7610C}" type="slidenum">
              <a:rPr kumimoji="0" lang="pl-P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232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2652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259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8845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idx="1"/>
          </p:nvPr>
        </p:nvSpPr>
        <p:spPr>
          <a:xfrm>
            <a:off x="225732" y="1335384"/>
            <a:ext cx="5646702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half" idx="2"/>
          </p:nvPr>
        </p:nvSpPr>
        <p:spPr>
          <a:xfrm>
            <a:off x="229800" y="2003920"/>
            <a:ext cx="5646702" cy="425082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324454" y="1335384"/>
            <a:ext cx="5648920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6" name="Content Placeholder 7"/>
          <p:cNvSpPr>
            <a:spLocks noGrp="1"/>
          </p:cNvSpPr>
          <p:nvPr>
            <p:ph sz="quarter" idx="4"/>
          </p:nvPr>
        </p:nvSpPr>
        <p:spPr>
          <a:xfrm>
            <a:off x="6324454" y="2003921"/>
            <a:ext cx="5648920" cy="4250828"/>
          </a:xfrm>
        </p:spPr>
        <p:txBody>
          <a:bodyPr/>
          <a:lstStyle>
            <a:lvl2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/>
              <a:buChar char="•"/>
              <a:tabLst/>
              <a:defRPr lang="en-US" sz="24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2419-E543-F84C-A876-00A677988216}" type="datetime5">
              <a:rPr lang="en-US" smtClean="0"/>
              <a:t>27-May-19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ADD Presentation Title &gt; View &gt; Header and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230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51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7969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708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258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53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0403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641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E29A8-6A29-40B5-BE2B-AF91392E4268}" type="datetimeFigureOut">
              <a:rPr lang="pl-PL" smtClean="0"/>
              <a:t>27.05.2019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4763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ustcloud.pl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facebook.com/justcloudp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roups/azureugp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etup.com/wrocnet" TargetMode="External"/><Relationship Id="rId13" Type="http://schemas.openxmlformats.org/officeDocument/2006/relationships/hyperlink" Target="http://azureug.org/" TargetMode="External"/><Relationship Id="rId3" Type="http://schemas.openxmlformats.org/officeDocument/2006/relationships/hyperlink" Target="https://www.meetup.com/Polish-PowerShell-Group-PPoSh" TargetMode="External"/><Relationship Id="rId7" Type="http://schemas.openxmlformats.org/officeDocument/2006/relationships/image" Target="../media/image13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eetup.com/Wroclaw-DevOps-Meetup" TargetMode="External"/><Relationship Id="rId11" Type="http://schemas.openxmlformats.org/officeDocument/2006/relationships/image" Target="../media/image15.jpg"/><Relationship Id="rId5" Type="http://schemas.openxmlformats.org/officeDocument/2006/relationships/image" Target="../media/image12.jpeg"/><Relationship Id="rId15" Type="http://schemas.openxmlformats.org/officeDocument/2006/relationships/hyperlink" Target="https://www.meetup.com/Cloud4it-Group/" TargetMode="External"/><Relationship Id="rId10" Type="http://schemas.openxmlformats.org/officeDocument/2006/relationships/hyperlink" Target="https://www.meetup.com/SysOpsPolska" TargetMode="External"/><Relationship Id="rId4" Type="http://schemas.openxmlformats.org/officeDocument/2006/relationships/hyperlink" Target="http://slack.justcloud.pl/" TargetMode="External"/><Relationship Id="rId9" Type="http://schemas.openxmlformats.org/officeDocument/2006/relationships/image" Target="../media/image14.png"/><Relationship Id="rId1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slack.justcloud.pl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www2.nordcloud.com/azure-migration-roadshow-pl-wroclaw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kodawanie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kodawanie_f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90521" y="1945532"/>
            <a:ext cx="10129736" cy="1569334"/>
          </a:xfrm>
        </p:spPr>
        <p:txBody>
          <a:bodyPr>
            <a:normAutofit/>
          </a:bodyPr>
          <a:lstStyle/>
          <a:p>
            <a:r>
              <a:rPr lang="pl-PL" sz="4800" b="1" dirty="0"/>
              <a:t>[WRO] 16 spotkanie Microsoft Azure User Group Poland we Wrocławiu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Piotr Rogala</a:t>
            </a:r>
          </a:p>
        </p:txBody>
      </p:sp>
      <p:pic>
        <p:nvPicPr>
          <p:cNvPr id="19" name="Obraz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158" y="5642375"/>
            <a:ext cx="2559258" cy="1057826"/>
          </a:xfrm>
          <a:prstGeom prst="rect">
            <a:avLst/>
          </a:prstGeom>
        </p:spPr>
      </p:pic>
      <p:pic>
        <p:nvPicPr>
          <p:cNvPr id="20" name="Obraz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0" y="5552669"/>
            <a:ext cx="3244135" cy="1177028"/>
          </a:xfrm>
          <a:prstGeom prst="rect">
            <a:avLst/>
          </a:prstGeom>
        </p:spPr>
      </p:pic>
      <p:pic>
        <p:nvPicPr>
          <p:cNvPr id="21" name="Obraz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793" y="5816719"/>
            <a:ext cx="2857500" cy="609600"/>
          </a:xfrm>
          <a:prstGeom prst="rect">
            <a:avLst/>
          </a:prstGeom>
        </p:spPr>
      </p:pic>
      <p:sp>
        <p:nvSpPr>
          <p:cNvPr id="24" name="Podtytuł 2"/>
          <p:cNvSpPr txBox="1">
            <a:spLocks/>
          </p:cNvSpPr>
          <p:nvPr/>
        </p:nvSpPr>
        <p:spPr>
          <a:xfrm>
            <a:off x="5361038" y="6600663"/>
            <a:ext cx="1469923" cy="463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b="1" dirty="0"/>
              <a:t>Partnerzy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B020C42-475A-402C-A722-FEDA4B5329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034" y="5710572"/>
            <a:ext cx="3099666" cy="71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14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F72E6AE-8EDB-4A42-B692-A819E3C51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pl-PL"/>
          </a:p>
        </p:txBody>
      </p:sp>
      <p:pic>
        <p:nvPicPr>
          <p:cNvPr id="5" name="Symbol zastępczy zawartości 4" descr="Obraz zawierający książka, wewnątrz&#10;&#10;Opis wygenerowany przy wysokim poziomie pewności">
            <a:extLst>
              <a:ext uri="{FF2B5EF4-FFF2-40B4-BE49-F238E27FC236}">
                <a16:creationId xmlns:a16="http://schemas.microsoft.com/office/drawing/2014/main" id="{3FD3F374-0894-49FD-A445-ECF141C4A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A632A5F5-D4D5-444F-8855-45814DA1B493}"/>
              </a:ext>
            </a:extLst>
          </p:cNvPr>
          <p:cNvSpPr/>
          <p:nvPr/>
        </p:nvSpPr>
        <p:spPr>
          <a:xfrm>
            <a:off x="8338126" y="5415380"/>
            <a:ext cx="385387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80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Stickers</a:t>
            </a:r>
            <a:endParaRPr lang="pl-PL" sz="8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4463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E6CB7E9A-1437-4E69-8CDC-884960385F31}"/>
              </a:ext>
            </a:extLst>
          </p:cNvPr>
          <p:cNvSpPr/>
          <p:nvPr/>
        </p:nvSpPr>
        <p:spPr>
          <a:xfrm>
            <a:off x="165281" y="248356"/>
            <a:ext cx="45705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5400" dirty="0" err="1">
                <a:ln w="0"/>
              </a:rPr>
              <a:t>Questions</a:t>
            </a:r>
            <a:r>
              <a:rPr lang="pl-PL" sz="5400" dirty="0">
                <a:ln w="0"/>
              </a:rPr>
              <a:t>?</a:t>
            </a:r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4B0C9696-601F-44C2-9B4B-84FD56C63DC9}"/>
              </a:ext>
            </a:extLst>
          </p:cNvPr>
          <p:cNvCxnSpPr>
            <a:cxnSpLocks/>
          </p:cNvCxnSpPr>
          <p:nvPr/>
        </p:nvCxnSpPr>
        <p:spPr>
          <a:xfrm>
            <a:off x="4233797" y="741336"/>
            <a:ext cx="5567819" cy="0"/>
          </a:xfrm>
          <a:prstGeom prst="line">
            <a:avLst/>
          </a:prstGeom>
          <a:ln w="57150"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692488F0-320A-4244-BDC3-89B461FA9C3E}"/>
              </a:ext>
            </a:extLst>
          </p:cNvPr>
          <p:cNvCxnSpPr>
            <a:cxnSpLocks/>
          </p:cNvCxnSpPr>
          <p:nvPr/>
        </p:nvCxnSpPr>
        <p:spPr>
          <a:xfrm>
            <a:off x="9785981" y="711604"/>
            <a:ext cx="0" cy="728889"/>
          </a:xfrm>
          <a:prstGeom prst="straightConnector1">
            <a:avLst/>
          </a:prstGeom>
          <a:ln w="57150"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4C20868B-E201-4331-A218-D11FE794A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311" y="1544790"/>
            <a:ext cx="8807378" cy="521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9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1517831-8546-4829-91EF-0B04D3C0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2B0570E-3F0C-4D99-96FB-1BD057AF3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F0B353D8-252C-4381-BD86-D4D4380AD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27" y="381381"/>
            <a:ext cx="10831746" cy="60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24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21E0A2-7E6B-4937-97FA-A13E41AD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0F5AC20-0335-4B7B-8A03-013645890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C40DB0AF-27F8-468A-80E1-C752303A7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27" y="381381"/>
            <a:ext cx="10831746" cy="60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75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0">
            <a:extLst>
              <a:ext uri="{FF2B5EF4-FFF2-40B4-BE49-F238E27FC236}">
                <a16:creationId xmlns:a16="http://schemas.microsoft.com/office/drawing/2014/main" id="{FC8ACB9C-DEBD-47C7-ACD2-EA01B1680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703C3540-15F3-4DD4-91FC-33E3C26C2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27" y="381381"/>
            <a:ext cx="10831746" cy="60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9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708AFB-79EC-44AD-B991-32142B536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769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6600"/>
              <a:t>Hasło </a:t>
            </a:r>
            <a:r>
              <a:rPr lang="pl-PL" sz="6600" b="1"/>
              <a:t>AZURE</a:t>
            </a:r>
            <a:endParaRPr lang="pl-PL" sz="6600" b="1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59344B8-D300-4270-A337-47CBEC669E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051" y="1639690"/>
            <a:ext cx="8009893" cy="521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9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Segoe UI Light" panose="020B0502040204020203" pitchFamily="34" charset="0"/>
                <a:cs typeface="Segoe UI Light" panose="020B0502040204020203" pitchFamily="34" charset="0"/>
              </a:rPr>
              <a:t>Sponsor spotkania:</a:t>
            </a: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2ECBCF25-C74B-4CB6-BD3A-D9DC6DDB3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810" y="2790462"/>
            <a:ext cx="9556379" cy="1277076"/>
          </a:xfrm>
        </p:spPr>
      </p:pic>
    </p:spTree>
    <p:extLst>
      <p:ext uri="{BB962C8B-B14F-4D97-AF65-F5344CB8AC3E}">
        <p14:creationId xmlns:p14="http://schemas.microsoft.com/office/powerpoint/2010/main" val="2071354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Current working in </a:t>
            </a:r>
            <a:r>
              <a:rPr lang="pl-PL" dirty="0" err="1"/>
              <a:t>Nordcloud</a:t>
            </a:r>
            <a:endParaRPr lang="pl-PL" dirty="0"/>
          </a:p>
          <a:p>
            <a:pPr lvl="1"/>
            <a:r>
              <a:rPr lang="pl-PL" dirty="0"/>
              <a:t>Azure </a:t>
            </a:r>
            <a:r>
              <a:rPr lang="pl-PL" dirty="0" err="1"/>
              <a:t>Cloud</a:t>
            </a:r>
            <a:r>
              <a:rPr lang="pl-PL" dirty="0"/>
              <a:t> Architect </a:t>
            </a:r>
          </a:p>
          <a:p>
            <a:r>
              <a:rPr lang="pl-PL" dirty="0"/>
              <a:t>MVP Azure</a:t>
            </a:r>
            <a:endParaRPr lang="en-US" dirty="0"/>
          </a:p>
          <a:p>
            <a:r>
              <a:rPr lang="en-US" dirty="0"/>
              <a:t>Blog: </a:t>
            </a:r>
            <a:r>
              <a:rPr lang="en-US" b="1" dirty="0">
                <a:hlinkClick r:id="rId3"/>
              </a:rPr>
              <a:t>justcloud.pl</a:t>
            </a:r>
          </a:p>
          <a:p>
            <a:r>
              <a:rPr lang="en-US" dirty="0"/>
              <a:t>FB Page: </a:t>
            </a:r>
            <a:r>
              <a:rPr lang="en-US" b="1" dirty="0">
                <a:hlinkClick r:id="rId4"/>
              </a:rPr>
              <a:t>facebook.com/</a:t>
            </a:r>
            <a:r>
              <a:rPr lang="en-US" b="1" dirty="0" err="1">
                <a:hlinkClick r:id="rId4"/>
              </a:rPr>
              <a:t>justcloudpl</a:t>
            </a:r>
            <a:endParaRPr lang="en-US" b="1" dirty="0">
              <a:hlinkClick r:id="rId4"/>
            </a:endParaRPr>
          </a:p>
          <a:p>
            <a:r>
              <a:rPr lang="en-US" dirty="0"/>
              <a:t>Group leader: </a:t>
            </a:r>
          </a:p>
          <a:p>
            <a:pPr marL="0" indent="0">
              <a:buNone/>
            </a:pPr>
            <a:r>
              <a:rPr lang="en-US" b="1" dirty="0"/>
              <a:t>   Microsoft Azure User Group Poland</a:t>
            </a:r>
          </a:p>
          <a:p>
            <a:pPr marL="0" indent="0">
              <a:buNone/>
            </a:pPr>
            <a:r>
              <a:rPr lang="en-US" dirty="0"/>
              <a:t>   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5419" y="716461"/>
            <a:ext cx="2743200" cy="335723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FE7343DA-BC13-4113-AAAC-A3C6D33947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5547161"/>
            <a:ext cx="2743200" cy="633435"/>
          </a:xfrm>
          <a:prstGeom prst="rect">
            <a:avLst/>
          </a:prstGeom>
        </p:spPr>
      </p:pic>
      <p:pic>
        <p:nvPicPr>
          <p:cNvPr id="8" name="Obraz 7" descr="Obraz zawierający niebo&#10;&#10;Opis wygenerowany przy wysokim poziomie pewności">
            <a:extLst>
              <a:ext uri="{FF2B5EF4-FFF2-40B4-BE49-F238E27FC236}">
                <a16:creationId xmlns:a16="http://schemas.microsoft.com/office/drawing/2014/main" id="{C45E27E9-570D-4140-9BA0-3615FE2D9A4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4208628"/>
            <a:ext cx="2743200" cy="110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4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905" y="231878"/>
            <a:ext cx="11692189" cy="1325563"/>
          </a:xfrm>
        </p:spPr>
        <p:txBody>
          <a:bodyPr>
            <a:normAutofit/>
          </a:bodyPr>
          <a:lstStyle/>
          <a:p>
            <a:r>
              <a:rPr lang="en-US" sz="4000" dirty="0" err="1"/>
              <a:t>Wrocławska</a:t>
            </a:r>
            <a:r>
              <a:rPr lang="en-US" sz="4000" dirty="0"/>
              <a:t> Grupa</a:t>
            </a:r>
            <a:r>
              <a:rPr lang="pl-PL" sz="4000" dirty="0"/>
              <a:t> </a:t>
            </a:r>
            <a:r>
              <a:rPr lang="en-US" sz="4000" dirty="0"/>
              <a:t>Microsoft Azure User Group Poland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905" y="13831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https://www.facebook.com/groups/azureugpl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D1A28991-267B-4D88-9FA7-39CE3C670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05" y="2080860"/>
            <a:ext cx="9852833" cy="4545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2791" y="4336131"/>
            <a:ext cx="5889303" cy="213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14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a 20">
            <a:extLst>
              <a:ext uri="{FF2B5EF4-FFF2-40B4-BE49-F238E27FC236}">
                <a16:creationId xmlns:a16="http://schemas.microsoft.com/office/drawing/2014/main" id="{635706DC-C9E8-41AB-A5D7-AF1D0C2FC3E6}"/>
              </a:ext>
            </a:extLst>
          </p:cNvPr>
          <p:cNvGrpSpPr/>
          <p:nvPr/>
        </p:nvGrpSpPr>
        <p:grpSpPr>
          <a:xfrm>
            <a:off x="7944673" y="1081280"/>
            <a:ext cx="3325407" cy="2982286"/>
            <a:chOff x="8281891" y="533210"/>
            <a:chExt cx="3325407" cy="2982286"/>
          </a:xfrm>
        </p:grpSpPr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3F12947-B88D-4909-BCB8-A516572EC9B6}"/>
                </a:ext>
              </a:extLst>
            </p:cNvPr>
            <p:cNvSpPr txBox="1">
              <a:spLocks/>
            </p:cNvSpPr>
            <p:nvPr/>
          </p:nvSpPr>
          <p:spPr>
            <a:xfrm>
              <a:off x="8281891" y="2768876"/>
              <a:ext cx="3325407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PPOSH</a:t>
              </a:r>
              <a:endPara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3"/>
                </a:rPr>
                <a:t>https://www.meetup.com/Polish-PowerShell-Group-PPoSh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26" name="Picture 2" descr="http://geekweekwro.pl/images/groups/pposhg.jpg">
              <a:extLst>
                <a:ext uri="{FF2B5EF4-FFF2-40B4-BE49-F238E27FC236}">
                  <a16:creationId xmlns:a16="http://schemas.microsoft.com/office/drawing/2014/main" id="{43320BFC-BF1A-4482-83E6-7F8398F014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5150" y="533210"/>
              <a:ext cx="2218888" cy="22188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upa 22">
            <a:extLst>
              <a:ext uri="{FF2B5EF4-FFF2-40B4-BE49-F238E27FC236}">
                <a16:creationId xmlns:a16="http://schemas.microsoft.com/office/drawing/2014/main" id="{13F324E2-A060-4942-91C6-FDA484F2D5F5}"/>
              </a:ext>
            </a:extLst>
          </p:cNvPr>
          <p:cNvGrpSpPr/>
          <p:nvPr/>
        </p:nvGrpSpPr>
        <p:grpSpPr>
          <a:xfrm>
            <a:off x="4287782" y="1159374"/>
            <a:ext cx="3326182" cy="2904192"/>
            <a:chOff x="4704278" y="659193"/>
            <a:chExt cx="3326182" cy="2904192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CD2EFFE5-A12F-4094-8EAD-608474C1D9F4}"/>
                </a:ext>
              </a:extLst>
            </p:cNvPr>
            <p:cNvSpPr txBox="1">
              <a:spLocks/>
            </p:cNvSpPr>
            <p:nvPr/>
          </p:nvSpPr>
          <p:spPr>
            <a:xfrm>
              <a:off x="4789889" y="281676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7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DevOps</a:t>
              </a:r>
              <a:r>
                <a:rPr kumimoji="0" lang="pl-PL" sz="7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Wrocław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6"/>
                </a:rPr>
                <a:t>https://www.meetup.com/Wroclaw-DevOps-Meetup</a:t>
              </a: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pic>
          <p:nvPicPr>
            <p:cNvPr id="1030" name="Picture 6" descr="http://geekweekwro.pl/images/groups/devops.png">
              <a:extLst>
                <a:ext uri="{FF2B5EF4-FFF2-40B4-BE49-F238E27FC236}">
                  <a16:creationId xmlns:a16="http://schemas.microsoft.com/office/drawing/2014/main" id="{0BAB1E82-C02F-4207-96B5-B12AED05D9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4278" y="659193"/>
              <a:ext cx="3326182" cy="2095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upa 18">
            <a:extLst>
              <a:ext uri="{FF2B5EF4-FFF2-40B4-BE49-F238E27FC236}">
                <a16:creationId xmlns:a16="http://schemas.microsoft.com/office/drawing/2014/main" id="{6AFCD3F1-24EB-45C2-B578-46E0013D4E7E}"/>
              </a:ext>
            </a:extLst>
          </p:cNvPr>
          <p:cNvGrpSpPr/>
          <p:nvPr/>
        </p:nvGrpSpPr>
        <p:grpSpPr>
          <a:xfrm>
            <a:off x="510622" y="4192670"/>
            <a:ext cx="3154960" cy="2237447"/>
            <a:chOff x="3702727" y="3722297"/>
            <a:chExt cx="3154960" cy="2237447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2EFBCA66-1F56-465B-A17A-4F21877E2CA5}"/>
                </a:ext>
              </a:extLst>
            </p:cNvPr>
            <p:cNvSpPr txBox="1">
              <a:spLocks/>
            </p:cNvSpPr>
            <p:nvPr/>
          </p:nvSpPr>
          <p:spPr>
            <a:xfrm>
              <a:off x="3702727" y="5213124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2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9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Wrocław .NET User Group</a:t>
              </a:r>
              <a:endParaRPr kumimoji="0" lang="pl-PL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8"/>
                </a:rPr>
                <a:t>https://www.meetup.com/wrocnet</a:t>
              </a:r>
              <a:endPara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032" name="Picture 8" descr="http://geekweekwro.pl/images/groups/wrocnet-logo.png">
              <a:extLst>
                <a:ext uri="{FF2B5EF4-FFF2-40B4-BE49-F238E27FC236}">
                  <a16:creationId xmlns:a16="http://schemas.microsoft.com/office/drawing/2014/main" id="{27C98661-71B5-41C6-AD4F-292EE27523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1457" y="3722297"/>
              <a:ext cx="2857500" cy="1428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a 19">
            <a:extLst>
              <a:ext uri="{FF2B5EF4-FFF2-40B4-BE49-F238E27FC236}">
                <a16:creationId xmlns:a16="http://schemas.microsoft.com/office/drawing/2014/main" id="{70BD0D41-C4EB-4477-AF1C-B66177C488CB}"/>
              </a:ext>
            </a:extLst>
          </p:cNvPr>
          <p:cNvGrpSpPr/>
          <p:nvPr/>
        </p:nvGrpSpPr>
        <p:grpSpPr>
          <a:xfrm>
            <a:off x="7944673" y="4940170"/>
            <a:ext cx="3552330" cy="1589542"/>
            <a:chOff x="7308761" y="4444405"/>
            <a:chExt cx="3552330" cy="158954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789A5AC1-E346-4DD1-9680-E0175CBD21E5}"/>
                </a:ext>
              </a:extLst>
            </p:cNvPr>
            <p:cNvSpPr txBox="1">
              <a:spLocks/>
            </p:cNvSpPr>
            <p:nvPr/>
          </p:nvSpPr>
          <p:spPr>
            <a:xfrm>
              <a:off x="7501708" y="5287327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3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SysOps</a:t>
              </a:r>
              <a:r>
                <a:rPr kumimoji="0" lang="pl-PL" sz="3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 Polska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0"/>
                </a:rPr>
                <a:t>https://www.meetup.com/SysOpsPolska</a:t>
              </a:r>
              <a:endPara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  <a:hlinkClick r:id="rId4"/>
              </a:endParaRPr>
            </a:p>
          </p:txBody>
        </p:sp>
        <p:pic>
          <p:nvPicPr>
            <p:cNvPr id="13" name="Obraz 12">
              <a:extLst>
                <a:ext uri="{FF2B5EF4-FFF2-40B4-BE49-F238E27FC236}">
                  <a16:creationId xmlns:a16="http://schemas.microsoft.com/office/drawing/2014/main" id="{FA33B564-BB05-4304-8F77-D8C2BA62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8761" y="4444405"/>
              <a:ext cx="3552330" cy="742448"/>
            </a:xfrm>
            <a:prstGeom prst="rect">
              <a:avLst/>
            </a:prstGeom>
          </p:spPr>
        </p:pic>
      </p:grpSp>
      <p:grpSp>
        <p:nvGrpSpPr>
          <p:cNvPr id="18" name="Grupa 17">
            <a:extLst>
              <a:ext uri="{FF2B5EF4-FFF2-40B4-BE49-F238E27FC236}">
                <a16:creationId xmlns:a16="http://schemas.microsoft.com/office/drawing/2014/main" id="{9A664F00-93F6-41D3-8D77-B2C44DBCB8A6}"/>
              </a:ext>
            </a:extLst>
          </p:cNvPr>
          <p:cNvGrpSpPr/>
          <p:nvPr/>
        </p:nvGrpSpPr>
        <p:grpSpPr>
          <a:xfrm>
            <a:off x="4364361" y="4631864"/>
            <a:ext cx="3173023" cy="1897848"/>
            <a:chOff x="480743" y="3861058"/>
            <a:chExt cx="3173023" cy="1897848"/>
          </a:xfrm>
        </p:grpSpPr>
        <p:pic>
          <p:nvPicPr>
            <p:cNvPr id="16" name="Obraz 15">
              <a:extLst>
                <a:ext uri="{FF2B5EF4-FFF2-40B4-BE49-F238E27FC236}">
                  <a16:creationId xmlns:a16="http://schemas.microsoft.com/office/drawing/2014/main" id="{40F41451-54F3-4DB0-8B13-327C6BEE1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743" y="3861058"/>
              <a:ext cx="3173023" cy="1151228"/>
            </a:xfrm>
            <a:prstGeom prst="rect">
              <a:avLst/>
            </a:prstGeom>
          </p:spPr>
        </p:pic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A425F7D0-1F3E-40D4-8692-FC72BC3FD917}"/>
                </a:ext>
              </a:extLst>
            </p:cNvPr>
            <p:cNvSpPr txBox="1">
              <a:spLocks/>
            </p:cNvSpPr>
            <p:nvPr/>
          </p:nvSpPr>
          <p:spPr>
            <a:xfrm>
              <a:off x="489774" y="5012286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3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8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rPr>
                <a:t>MAUGP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pl-PL" sz="4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  <a:hlinkClick r:id="rId13"/>
                </a:rPr>
                <a:t>http://azureug.org</a:t>
              </a:r>
              <a:endParaRPr kumimoji="0" lang="pl-PL" sz="4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pl-PL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CE29866D-85C5-420B-8DB3-32ABD2DF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Grupy we </a:t>
            </a:r>
            <a:r>
              <a:rPr lang="pl-PL" dirty="0" err="1"/>
              <a:t>Wro</a:t>
            </a:r>
            <a:endParaRPr lang="en-US" dirty="0"/>
          </a:p>
        </p:txBody>
      </p:sp>
      <p:grpSp>
        <p:nvGrpSpPr>
          <p:cNvPr id="4" name="Grupa 3">
            <a:extLst>
              <a:ext uri="{FF2B5EF4-FFF2-40B4-BE49-F238E27FC236}">
                <a16:creationId xmlns:a16="http://schemas.microsoft.com/office/drawing/2014/main" id="{13739B52-AD04-40CE-99E9-C2A670714E70}"/>
              </a:ext>
            </a:extLst>
          </p:cNvPr>
          <p:cNvGrpSpPr/>
          <p:nvPr/>
        </p:nvGrpSpPr>
        <p:grpSpPr>
          <a:xfrm>
            <a:off x="1066475" y="1690688"/>
            <a:ext cx="2581363" cy="2029143"/>
            <a:chOff x="1193683" y="1533502"/>
            <a:chExt cx="2581363" cy="2029143"/>
          </a:xfrm>
        </p:grpSpPr>
        <p:pic>
          <p:nvPicPr>
            <p:cNvPr id="2" name="Picture 2" descr="Image result for cloud4it">
              <a:extLst>
                <a:ext uri="{FF2B5EF4-FFF2-40B4-BE49-F238E27FC236}">
                  <a16:creationId xmlns:a16="http://schemas.microsoft.com/office/drawing/2014/main" id="{3F0E40E0-FBEB-4B10-B884-FC51A7E34D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40" b="28342"/>
            <a:stretch/>
          </p:blipFill>
          <p:spPr bwMode="auto">
            <a:xfrm>
              <a:off x="1193683" y="1533502"/>
              <a:ext cx="2581363" cy="1314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pole tekstowe 2">
              <a:extLst>
                <a:ext uri="{FF2B5EF4-FFF2-40B4-BE49-F238E27FC236}">
                  <a16:creationId xmlns:a16="http://schemas.microsoft.com/office/drawing/2014/main" id="{41AF7A33-23B8-41C8-88D2-24589DD3C60F}"/>
                </a:ext>
              </a:extLst>
            </p:cNvPr>
            <p:cNvSpPr txBox="1"/>
            <p:nvPr/>
          </p:nvSpPr>
          <p:spPr>
            <a:xfrm>
              <a:off x="1246685" y="2947092"/>
              <a:ext cx="2475358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400" dirty="0"/>
                <a:t>Cloud4IT</a:t>
              </a:r>
            </a:p>
            <a:p>
              <a:r>
                <a:rPr lang="pl-PL" sz="1000" dirty="0">
                  <a:hlinkClick r:id="rId15"/>
                </a:rPr>
                <a:t>https://www.meetup.com/Cloud4it-Group/</a:t>
              </a:r>
              <a:endParaRPr lang="pl-PL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9359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A0551320-BF4C-42B9-90A1-B2B0F4AA835A}"/>
              </a:ext>
            </a:extLst>
          </p:cNvPr>
          <p:cNvGrpSpPr/>
          <p:nvPr/>
        </p:nvGrpSpPr>
        <p:grpSpPr>
          <a:xfrm>
            <a:off x="1810944" y="1519533"/>
            <a:ext cx="8570111" cy="4657430"/>
            <a:chOff x="1236326" y="2321061"/>
            <a:chExt cx="3154960" cy="1714564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5D7DF361-1B0D-4207-A922-7AA21328C685}"/>
                </a:ext>
              </a:extLst>
            </p:cNvPr>
            <p:cNvSpPr txBox="1">
              <a:spLocks/>
            </p:cNvSpPr>
            <p:nvPr/>
          </p:nvSpPr>
          <p:spPr>
            <a:xfrm>
              <a:off x="1236326" y="3289005"/>
              <a:ext cx="3154960" cy="74662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5400" dirty="0" err="1"/>
                <a:t>CloudPoland</a:t>
              </a:r>
              <a:endParaRPr lang="pl-PL" sz="5400" dirty="0"/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pl-PL" b="1" dirty="0"/>
                <a:t>Rejestracja: </a:t>
              </a:r>
              <a:r>
                <a:rPr lang="en-US" dirty="0">
                  <a:solidFill>
                    <a:srgbClr val="FFFFFF"/>
                  </a:solidFill>
                  <a:hlinkClick r:id="rId2"/>
                </a:rPr>
                <a:t>http://slack.justcloud.pl</a:t>
              </a:r>
            </a:p>
          </p:txBody>
        </p:sp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98E1ADFA-6938-438C-9CF2-76F61B7F4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2206" y="2321061"/>
              <a:ext cx="2743200" cy="8218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9459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55919B-7355-45E1-AA9E-AB6E8F79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5BF60CC8-5B2A-48EE-9BC6-6C0F8D83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74499"/>
            <a:ext cx="10515600" cy="402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>
                <a:hlinkClick r:id="rId2"/>
              </a:rPr>
              <a:t>https://www2.nordcloud.com/azure-migration-roadshow-pl-wroclaw/</a:t>
            </a:r>
            <a:endParaRPr lang="pl-PL" dirty="0"/>
          </a:p>
        </p:txBody>
      </p:sp>
      <p:pic>
        <p:nvPicPr>
          <p:cNvPr id="1026" name="Picture 2" descr="No alt text provided for this image">
            <a:extLst>
              <a:ext uri="{FF2B5EF4-FFF2-40B4-BE49-F238E27FC236}">
                <a16:creationId xmlns:a16="http://schemas.microsoft.com/office/drawing/2014/main" id="{16A53AE6-ABE3-42A1-A9F8-CF5D06B5A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1141565"/>
            <a:ext cx="11830050" cy="432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052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tekst&#10;&#10;Opis wygenerowany przy wysokim poziomie pewności">
            <a:extLst>
              <a:ext uri="{FF2B5EF4-FFF2-40B4-BE49-F238E27FC236}">
                <a16:creationId xmlns:a16="http://schemas.microsoft.com/office/drawing/2014/main" id="{DCB249DB-1448-4018-B049-6277B93F3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666" y="2919672"/>
            <a:ext cx="7284334" cy="3787854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BB00F31-6803-4399-81D9-A56CF9CFB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679" y="2591773"/>
            <a:ext cx="10515600" cy="4351338"/>
          </a:xfrm>
        </p:spPr>
        <p:txBody>
          <a:bodyPr>
            <a:normAutofit/>
          </a:bodyPr>
          <a:lstStyle/>
          <a:p>
            <a:endParaRPr lang="pl-PL" sz="1800" dirty="0"/>
          </a:p>
          <a:p>
            <a:endParaRPr lang="pl-PL" sz="1800" dirty="0"/>
          </a:p>
          <a:p>
            <a:endParaRPr lang="pl-PL" sz="1800" dirty="0"/>
          </a:p>
          <a:p>
            <a:pPr marL="0" indent="0">
              <a:buNone/>
            </a:pPr>
            <a:r>
              <a:rPr lang="pl-PL" sz="4000" dirty="0">
                <a:hlinkClick r:id="rId3"/>
              </a:rPr>
              <a:t>http://bit.ly/kodawanie</a:t>
            </a:r>
            <a:endParaRPr lang="pl-PL" sz="4000" dirty="0"/>
          </a:p>
          <a:p>
            <a:pPr marL="0" indent="0">
              <a:buNone/>
            </a:pPr>
            <a:r>
              <a:rPr lang="pl-PL" sz="4000" dirty="0">
                <a:hlinkClick r:id="rId4"/>
              </a:rPr>
              <a:t>http://bit.ly/kodawanie_fb</a:t>
            </a:r>
            <a:endParaRPr lang="pl-PL" sz="4000" dirty="0"/>
          </a:p>
          <a:p>
            <a:endParaRPr lang="pl-PL" sz="1800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5F52B4B9-C92B-4D1E-85D5-2B821D302267}"/>
              </a:ext>
            </a:extLst>
          </p:cNvPr>
          <p:cNvSpPr/>
          <p:nvPr/>
        </p:nvSpPr>
        <p:spPr>
          <a:xfrm>
            <a:off x="1373618" y="549812"/>
            <a:ext cx="9444765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13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glow rad="76200">
                    <a:schemeClr val="accent1">
                      <a:alpha val="40000"/>
                    </a:schemeClr>
                  </a:glow>
                  <a:outerShdw blurRad="1270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KODAWANIE</a:t>
            </a:r>
            <a:endParaRPr lang="pl-PL" sz="138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glow rad="76200">
                  <a:schemeClr val="accent1">
                    <a:alpha val="40000"/>
                  </a:schemeClr>
                </a:glow>
                <a:outerShdw blurRad="1270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0289211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gi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50669</TotalTime>
  <Words>175</Words>
  <Application>Microsoft Office PowerPoint</Application>
  <PresentationFormat>Widescreen</PresentationFormat>
  <Paragraphs>44</Paragraphs>
  <Slides>14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Motyw pakietu Office</vt:lpstr>
      <vt:lpstr>[WRO] 16 spotkanie Microsoft Azure User Group Poland we Wrocławiu</vt:lpstr>
      <vt:lpstr>Hasło AZURE</vt:lpstr>
      <vt:lpstr>Sponsor spotkania:</vt:lpstr>
      <vt:lpstr>About Me</vt:lpstr>
      <vt:lpstr>Wrocławska Grupa Microsoft Azure User Group Poland</vt:lpstr>
      <vt:lpstr>Grupy we Wro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Piotr Rogala</dc:creator>
  <cp:lastModifiedBy>Piotr Rogala</cp:lastModifiedBy>
  <cp:revision>157</cp:revision>
  <dcterms:created xsi:type="dcterms:W3CDTF">2016-04-07T19:18:28Z</dcterms:created>
  <dcterms:modified xsi:type="dcterms:W3CDTF">2019-05-27T20:39:30Z</dcterms:modified>
</cp:coreProperties>
</file>